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62" r:id="rId4"/>
    <p:sldId id="264" r:id="rId5"/>
    <p:sldId id="263" r:id="rId6"/>
    <p:sldId id="260" r:id="rId7"/>
    <p:sldId id="265" r:id="rId8"/>
    <p:sldId id="26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FDA82-B814-34C6-434B-53A66DB58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12AC06-03AD-6F78-24AC-D5C16EF50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49900-525D-1FB0-2D52-2DF52BE8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A5AE13-9123-4248-9CFE-92211F0A0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138F7-DD39-36A1-8C7B-0F142EEA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03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2ADAB-5C4E-E127-4A0D-B1943AF2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F286E-65FA-FD09-BD84-AA12E2391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FCDAE1-976F-C06B-06EB-332BF41C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BC67A-D6F7-D101-72F3-0566F5F0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08A2D-57AC-01E3-CD59-38604CE4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90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181766-7D45-C20E-FE21-6EE31675D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C40888-0F40-F533-A177-1094B4DE0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6EE6E-F576-53F5-4A9C-B9909DC0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4C1D24-A4ED-CE20-6CE0-C1EE1FBCC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7D91A-F7F6-E5F9-5B4A-A4ABA42F9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3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C0FDE-C687-A2EB-F515-41FFA761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D3373B-3B3E-8B68-635D-56C5993D9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6D9C9-0AED-45BD-26EE-1C0E456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BBB81-34CB-C433-715E-6239C5B09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6B089-C7C6-FF1A-1EA6-63E96AEB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898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18DCA-73B5-71C9-4056-772BF86B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BE9032-2BE6-28F6-D7D7-DA57F4E1A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1B9981-1FB8-04C2-9B1D-86724354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2A7E84-6642-CFF1-D230-C1C32E30D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5761D-D73E-34B2-6126-23730EB9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4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2FF76-DE6B-1595-2720-F456BAC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E04B4-E38F-4D91-5CB3-5D050DD18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618B85-9A17-CFE5-7C37-E78E6FEE9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29CDBA-B2F3-8C12-B829-6E04462D0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CA5DAC-2851-CE46-33C8-2841FC450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9BA94B-839A-E9E5-9E6A-B0908870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3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B7828-280E-5D7E-2A6C-F68895E2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CD07C-A64D-DC44-A501-F1084C249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DB5A78-815E-71D1-E834-738CF4A36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5EC1E9-5D64-577F-464E-79679ADAF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26C61C-1077-74A5-8ED0-25EE436DB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403479-D41E-EE78-737A-3CE5C11A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A2B137-3D3D-DBCD-7854-284FEDF4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C1DE7F-86E3-E52A-1041-1EAFCBB2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2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F7561-4E41-B217-C3D6-A2A7FE79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930753-ABDE-DAA1-9BDE-EB2A7161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910161-3729-C963-C463-949E6101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59A18E-873B-1924-2007-7E3EE6AD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3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D91631-082E-94C4-5894-C149548F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152A0E-C9F4-CE84-AAB4-71B0A62D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F2F12A-05B8-302E-AEEF-DBDFA434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8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74B49-C093-2CBE-84AA-5E1B2419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E258B-4521-68E2-E412-A1A36FC0A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2AA02C-D827-20EE-8F8D-03D196905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A83EE8-3F40-62F6-0A5C-111CB47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C4F312-EEA9-C67B-ED28-F407755A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49F676-CB3C-6B8D-2146-818B8E70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14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35C18-50CD-E6C1-642E-59FB7064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ECB98A-9B99-F2CE-77B0-95B5B6C07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43195B-0CF9-5C59-F1CC-E4E3F0135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D50BB1-D683-1590-3FB3-C1B78C56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194D83-400D-0C28-0A0E-D37E5961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73FEF3-DACA-4074-2247-8AEE8601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15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441C2-05B9-C130-0E98-998094F3A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97A33-7069-07D1-43E3-A3314A76F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B3F21-E9B3-7218-A8D5-7E58ACE36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A65688-1EC3-49DD-92E5-14C36892792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97212-1027-9E6E-CD3E-AF58E74EB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9192D1-1649-3294-3960-9A27D0A9C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424067-D9DA-40C4-8DA4-A14F16C91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2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CD0487-A83C-5B0E-2F25-DC7F1DD6B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6600" dirty="0"/>
              <a:t>2D </a:t>
            </a:r>
            <a:r>
              <a:rPr lang="ko-KR" altLang="en-US" sz="6600" dirty="0"/>
              <a:t>게임 프로그래밍</a:t>
            </a:r>
            <a:br>
              <a:rPr lang="en-US" altLang="ko-KR" sz="6600" dirty="0"/>
            </a:br>
            <a:r>
              <a:rPr lang="en-US" altLang="ko-KR" sz="6600" dirty="0"/>
              <a:t>1</a:t>
            </a:r>
            <a:r>
              <a:rPr lang="ko-KR" altLang="en-US" sz="6600" dirty="0"/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29DD91-584E-35FD-BB37-FC82575F5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2024184028 </a:t>
            </a:r>
            <a:r>
              <a:rPr lang="ko-KR" altLang="en-US" dirty="0"/>
              <a:t>정소원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9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E1F3-5BF8-95AF-C496-08F17164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게임 컨셉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080B80-E5A1-69F6-7623-FD9C3D113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핵심 컨셉</a:t>
            </a:r>
            <a:endParaRPr lang="en-US" altLang="ko-KR" sz="2200" b="1" dirty="0"/>
          </a:p>
          <a:p>
            <a:r>
              <a:rPr lang="ko-KR" altLang="en-US" sz="2200" dirty="0"/>
              <a:t>해적왕이 되어 배를 정복하기 위한 격투게임</a:t>
            </a:r>
            <a:endParaRPr lang="en-US" altLang="ko-KR" sz="2200" dirty="0"/>
          </a:p>
          <a:p>
            <a:r>
              <a:rPr lang="ko-KR" altLang="en-US" sz="2200" dirty="0"/>
              <a:t>여러 캐릭터 중 하나를 골라 게임 진행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r>
              <a:rPr lang="ko-KR" altLang="en-US" sz="2200" b="1" dirty="0"/>
              <a:t>재미요소</a:t>
            </a:r>
            <a:endParaRPr lang="en-US" altLang="ko-KR" sz="2200" b="1" dirty="0"/>
          </a:p>
          <a:p>
            <a:r>
              <a:rPr lang="ko-KR" altLang="en-US" sz="2200" dirty="0"/>
              <a:t>여러 단계의 스테이지로 진행</a:t>
            </a:r>
            <a:endParaRPr lang="en-US" altLang="ko-KR" sz="2200" dirty="0"/>
          </a:p>
          <a:p>
            <a:r>
              <a:rPr lang="ko-KR" altLang="en-US" sz="2200" dirty="0"/>
              <a:t>각 단계마다 몬스터의 난이도 상승</a:t>
            </a:r>
            <a:endParaRPr lang="en-US" altLang="ko-KR" sz="2200" dirty="0"/>
          </a:p>
          <a:p>
            <a:r>
              <a:rPr lang="ko-KR" altLang="en-US" sz="2200" dirty="0"/>
              <a:t>다양한 공격 방식</a:t>
            </a:r>
            <a:endParaRPr lang="en-US" altLang="ko-KR" sz="2200" dirty="0"/>
          </a:p>
        </p:txBody>
      </p:sp>
      <p:pic>
        <p:nvPicPr>
          <p:cNvPr id="14" name="그림 13" descr="만화 영화, 가상의 캐릭터, 의류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BB95B6-913A-9474-6E1B-77618ABB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874" y="1809760"/>
            <a:ext cx="2238270" cy="2462097"/>
          </a:xfrm>
          <a:prstGeom prst="rect">
            <a:avLst/>
          </a:prstGeom>
        </p:spPr>
      </p:pic>
      <p:pic>
        <p:nvPicPr>
          <p:cNvPr id="18" name="그림 17" descr="교통, 선박, 배, 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EAA1D5-FC74-886B-70F7-056557FF7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91" y="2644891"/>
            <a:ext cx="4909471" cy="393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9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ABB37D9-39AB-7AB6-909C-286506DE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게임 진행 흐름</a:t>
            </a:r>
          </a:p>
        </p:txBody>
      </p:sp>
      <p:pic>
        <p:nvPicPr>
          <p:cNvPr id="13" name="내용 개체 틀 4" descr="전략 비디오 게임, PC 게임, 스크린샷, 비디오 게임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F45894-62B1-513F-A7F1-FD5654125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2" y="2199234"/>
            <a:ext cx="5653752" cy="3118164"/>
          </a:xfr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ED3C91A-3DB0-0C13-1257-F77AC5ADA93B}"/>
              </a:ext>
            </a:extLst>
          </p:cNvPr>
          <p:cNvSpPr txBox="1">
            <a:spLocks/>
          </p:cNvSpPr>
          <p:nvPr/>
        </p:nvSpPr>
        <p:spPr>
          <a:xfrm>
            <a:off x="6178916" y="219923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/>
              <a:t>스테이지로 나뉘어져 있음</a:t>
            </a:r>
            <a:endParaRPr lang="en-US" altLang="ko-KR" sz="2200" dirty="0"/>
          </a:p>
          <a:p>
            <a:r>
              <a:rPr lang="ko-KR" altLang="en-US" sz="2200" dirty="0"/>
              <a:t>단계별로 진행</a:t>
            </a:r>
            <a:endParaRPr lang="en-US" altLang="ko-KR" sz="2200" dirty="0"/>
          </a:p>
          <a:p>
            <a:r>
              <a:rPr lang="ko-KR" altLang="en-US" sz="2200" dirty="0"/>
              <a:t>스테이지 정복 시 다른 아이콘으로 표시</a:t>
            </a:r>
            <a:endParaRPr lang="en-US" altLang="ko-KR" sz="2200" dirty="0"/>
          </a:p>
          <a:p>
            <a:r>
              <a:rPr lang="ko-KR" altLang="en-US" sz="2200" dirty="0"/>
              <a:t>난이도 상승</a:t>
            </a:r>
            <a:endParaRPr lang="en-US" altLang="ko-KR" sz="2200" dirty="0"/>
          </a:p>
          <a:p>
            <a:endParaRPr lang="en-US" altLang="ko-KR" sz="2200" dirty="0"/>
          </a:p>
        </p:txBody>
      </p:sp>
      <p:pic>
        <p:nvPicPr>
          <p:cNvPr id="24" name="그림 23" descr="상징, 엠블럼, 만화 영화, 방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3A57A2-72AB-15C8-D2A3-DAECB9CCB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63" y="2385203"/>
            <a:ext cx="604929" cy="81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09581-D933-684E-6A24-9A8A522B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게임 진행 흐름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190897-7542-67E1-EEF3-D799639A7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240915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원하는 캐릭터 설정</a:t>
            </a:r>
            <a:endParaRPr lang="en-US" altLang="ko-KR" sz="2200" dirty="0"/>
          </a:p>
          <a:p>
            <a:r>
              <a:rPr lang="ko-KR" altLang="en-US" sz="2200" dirty="0"/>
              <a:t>캐릭터 별 다른 스킬</a:t>
            </a:r>
            <a:endParaRPr lang="en-US" altLang="ko-KR" sz="2200" dirty="0"/>
          </a:p>
          <a:p>
            <a:r>
              <a:rPr lang="ko-KR" altLang="en-US" sz="2200" dirty="0"/>
              <a:t>매 스테이지마다 고를 수 있음</a:t>
            </a:r>
            <a:endParaRPr lang="en-US" altLang="ko-KR" sz="2200" dirty="0"/>
          </a:p>
        </p:txBody>
      </p:sp>
      <p:pic>
        <p:nvPicPr>
          <p:cNvPr id="11" name="그림 10" descr="다채로움, 블러, 그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F23AF7-F686-984B-493D-D65DFF991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94" y="2201821"/>
            <a:ext cx="5631294" cy="3105777"/>
          </a:xfrm>
          <a:prstGeom prst="rect">
            <a:avLst/>
          </a:prstGeom>
        </p:spPr>
      </p:pic>
      <p:pic>
        <p:nvPicPr>
          <p:cNvPr id="12" name="그림 11" descr="텍스트, 문장, 엠블럼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FF15AA-7D35-C820-FB3D-FA80C1CC2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324" y="2817864"/>
            <a:ext cx="1873690" cy="1873690"/>
          </a:xfrm>
          <a:prstGeom prst="rect">
            <a:avLst/>
          </a:prstGeom>
        </p:spPr>
      </p:pic>
      <p:pic>
        <p:nvPicPr>
          <p:cNvPr id="13" name="그림 12" descr="텍스트, 만화 영화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4C963F-D99A-141B-2464-E7B1267E2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82" y="2817864"/>
            <a:ext cx="1873690" cy="1873690"/>
          </a:xfrm>
          <a:prstGeom prst="rect">
            <a:avLst/>
          </a:prstGeom>
        </p:spPr>
      </p:pic>
      <p:pic>
        <p:nvPicPr>
          <p:cNvPr id="14" name="그림 13" descr="포유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1C9877-CCE2-F055-1847-BC3429C42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57" y="2817864"/>
            <a:ext cx="1873690" cy="1873690"/>
          </a:xfrm>
          <a:prstGeom prst="rect">
            <a:avLst/>
          </a:prstGeom>
        </p:spPr>
      </p:pic>
      <p:pic>
        <p:nvPicPr>
          <p:cNvPr id="15" name="그림 14" descr="만화 영화, 상징, 엠블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0B4A77-F4C7-3E16-8A3A-80AD2334B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007" y="2817864"/>
            <a:ext cx="1856793" cy="185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3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EB02043-D7D6-EEEF-8C9F-73693CC7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게임 진행 흐름</a:t>
            </a:r>
          </a:p>
        </p:txBody>
      </p:sp>
      <p:pic>
        <p:nvPicPr>
          <p:cNvPr id="5" name="그림 4" descr="구름, 하늘, 야외, 페인팅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F898F1-B120-D0AD-1FAA-2413A100F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8" y="2152624"/>
            <a:ext cx="5799505" cy="3198551"/>
          </a:xfrm>
          <a:prstGeom prst="rect">
            <a:avLst/>
          </a:prstGeom>
        </p:spPr>
      </p:pic>
      <p:pic>
        <p:nvPicPr>
          <p:cNvPr id="6" name="그림 5" descr="만화 영화, 가상의 캐릭터, 애니메이션, 소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35E95F-7811-140A-A123-A15BFD29E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8" y="2885136"/>
            <a:ext cx="1097021" cy="1771660"/>
          </a:xfrm>
          <a:prstGeom prst="rect">
            <a:avLst/>
          </a:prstGeom>
        </p:spPr>
      </p:pic>
      <p:pic>
        <p:nvPicPr>
          <p:cNvPr id="7" name="그림 6" descr="만화 영화, 가상의 캐릭터, 액션 피겨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1439B6-DFE0-8B93-F711-15CE89CE4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2259" y="2885136"/>
            <a:ext cx="1213497" cy="1607265"/>
          </a:xfrm>
          <a:prstGeom prst="rect">
            <a:avLst/>
          </a:prstGeom>
        </p:spPr>
      </p:pic>
      <p:pic>
        <p:nvPicPr>
          <p:cNvPr id="12" name="그림 11" descr="달, 천체, 호박, 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2341B1-2A7E-E314-AD63-98FC09610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511">
            <a:off x="2267372" y="2760879"/>
            <a:ext cx="1638960" cy="1368737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4E44A8D-B9D3-E753-F999-DFE6A13DA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929" y="2152624"/>
            <a:ext cx="7178320" cy="3853094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다양한 배경</a:t>
            </a:r>
            <a:endParaRPr lang="en-US" altLang="ko-KR" sz="2200" dirty="0"/>
          </a:p>
          <a:p>
            <a:r>
              <a:rPr lang="ko-KR" altLang="en-US" sz="2200" dirty="0"/>
              <a:t>다양한 몬스터</a:t>
            </a:r>
            <a:endParaRPr lang="en-US" altLang="ko-KR" sz="2200" dirty="0"/>
          </a:p>
          <a:p>
            <a:r>
              <a:rPr lang="ko-KR" altLang="en-US" sz="2200" dirty="0"/>
              <a:t>캐릭터와 몬스터의 </a:t>
            </a:r>
            <a:r>
              <a:rPr lang="en-US" altLang="ko-KR" sz="2200" dirty="0"/>
              <a:t>hp </a:t>
            </a:r>
            <a:r>
              <a:rPr lang="ko-KR" altLang="en-US" sz="2200" dirty="0"/>
              <a:t>확인 가능</a:t>
            </a:r>
            <a:endParaRPr lang="en-US" altLang="ko-KR" sz="2200" dirty="0"/>
          </a:p>
          <a:p>
            <a:r>
              <a:rPr lang="ko-KR" altLang="en-US" sz="2200" dirty="0"/>
              <a:t>여러 개의 스킬 사용 가능</a:t>
            </a:r>
            <a:endParaRPr lang="en-US" altLang="ko-KR" sz="2200" dirty="0"/>
          </a:p>
          <a:p>
            <a:endParaRPr lang="en-US" altLang="ko-KR" sz="2200" dirty="0"/>
          </a:p>
        </p:txBody>
      </p:sp>
      <p:sp>
        <p:nvSpPr>
          <p:cNvPr id="15" name="AutoShape 2" descr="체력 (게이밍) - 위키백과, 우리 모두의 백과사전">
            <a:extLst>
              <a:ext uri="{FF2B5EF4-FFF2-40B4-BE49-F238E27FC236}">
                <a16:creationId xmlns:a16="http://schemas.microsoft.com/office/drawing/2014/main" id="{0B7C9048-97C9-E72A-1BC6-47A2F7A591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2" name="Picture 4" descr="HP血条图片素材_免费HP血条PNG设计图片大全_图精灵">
            <a:extLst>
              <a:ext uri="{FF2B5EF4-FFF2-40B4-BE49-F238E27FC236}">
                <a16:creationId xmlns:a16="http://schemas.microsoft.com/office/drawing/2014/main" id="{9281EA42-D7C5-5D86-F592-B0EEA0F06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2" t="65507" r="5233" b="28597"/>
          <a:stretch>
            <a:fillRect/>
          </a:stretch>
        </p:blipFill>
        <p:spPr bwMode="auto">
          <a:xfrm>
            <a:off x="3534933" y="5065829"/>
            <a:ext cx="2408667" cy="1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P血条图片素材_免费HP血条PNG设计图片大全_图精灵">
            <a:extLst>
              <a:ext uri="{FF2B5EF4-FFF2-40B4-BE49-F238E27FC236}">
                <a16:creationId xmlns:a16="http://schemas.microsoft.com/office/drawing/2014/main" id="{0BE92689-3BEE-29A2-8DA8-2B1602659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t="47539" r="6376" b="47002"/>
          <a:stretch>
            <a:fillRect/>
          </a:stretch>
        </p:blipFill>
        <p:spPr bwMode="auto">
          <a:xfrm>
            <a:off x="321547" y="5041639"/>
            <a:ext cx="2483812" cy="1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32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40DD91-1999-B35A-81FE-BB9F319B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ko-KR" altLang="en-US" sz="5400" dirty="0"/>
              <a:t>조작법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3C17970-03F4-7AC0-924F-44C2DEE87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방향키를 통해 캐릭터 이동</a:t>
            </a:r>
            <a:endParaRPr lang="en-US" altLang="ko-KR" sz="2200" dirty="0"/>
          </a:p>
          <a:p>
            <a:r>
              <a:rPr lang="en-US" altLang="ko-KR" sz="2200" dirty="0"/>
              <a:t>Ctrl</a:t>
            </a:r>
            <a:r>
              <a:rPr lang="ko-KR" altLang="en-US" sz="2200" dirty="0"/>
              <a:t>키를 통해 일반 공격</a:t>
            </a:r>
            <a:endParaRPr lang="en-US" altLang="ko-KR" sz="2200" dirty="0"/>
          </a:p>
          <a:p>
            <a:r>
              <a:rPr lang="en-US" altLang="ko-KR" sz="2200" dirty="0"/>
              <a:t>Shift</a:t>
            </a:r>
            <a:r>
              <a:rPr lang="ko-KR" altLang="en-US" sz="2200" dirty="0"/>
              <a:t>키를 통해 스킬 사용</a:t>
            </a:r>
            <a:endParaRPr lang="en-US" altLang="ko-KR" sz="2200" dirty="0"/>
          </a:p>
          <a:p>
            <a:r>
              <a:rPr lang="en-US" altLang="ko-KR" sz="2200" dirty="0"/>
              <a:t>Alt</a:t>
            </a:r>
            <a:r>
              <a:rPr lang="ko-KR" altLang="en-US" sz="2200" dirty="0"/>
              <a:t>키를 통해 점프 가능</a:t>
            </a:r>
            <a:endParaRPr lang="en-US" altLang="ko-KR" sz="2200" dirty="0"/>
          </a:p>
        </p:txBody>
      </p:sp>
      <p:pic>
        <p:nvPicPr>
          <p:cNvPr id="1026" name="Picture 2" descr="벡터 화살표 버튼 키보드 로열티 무료 사진, 그림, 이미지 ...">
            <a:extLst>
              <a:ext uri="{FF2B5EF4-FFF2-40B4-BE49-F238E27FC236}">
                <a16:creationId xmlns:a16="http://schemas.microsoft.com/office/drawing/2014/main" id="{C13D544E-404F-DDED-2B5C-2051EEDBE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t="19173" r="11501" b="26908"/>
          <a:stretch>
            <a:fillRect/>
          </a:stretch>
        </p:blipFill>
        <p:spPr bwMode="auto">
          <a:xfrm>
            <a:off x="6621006" y="656570"/>
            <a:ext cx="4014216" cy="276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485C1D-C769-9038-D638-DAD3EB56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006" y="4151158"/>
            <a:ext cx="3995928" cy="2022230"/>
          </a:xfrm>
          <a:prstGeom prst="rect">
            <a:avLst/>
          </a:prstGeom>
        </p:spPr>
      </p:pic>
      <p:sp>
        <p:nvSpPr>
          <p:cNvPr id="4" name="AutoShape 4" descr="키보드 자판 PNG, 일러스트, PSD 및 클립 아트에 대한 무료 ...">
            <a:extLst>
              <a:ext uri="{FF2B5EF4-FFF2-40B4-BE49-F238E27FC236}">
                <a16:creationId xmlns:a16="http://schemas.microsoft.com/office/drawing/2014/main" id="{2A3E2128-8687-9A3F-96A8-1033F9B394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키보드 자판 PNG, 일러스트, PSD 및 클립 아트에 대한 무료 ...">
            <a:extLst>
              <a:ext uri="{FF2B5EF4-FFF2-40B4-BE49-F238E27FC236}">
                <a16:creationId xmlns:a16="http://schemas.microsoft.com/office/drawing/2014/main" id="{8D76E33E-191C-493F-A76F-0801827B47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92947"/>
            <a:ext cx="3640853" cy="36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08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98428C0-F0F8-6436-C114-75E03971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개발일정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117CC3D-28F9-A4F2-7A52-4FD31CCE6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297493"/>
              </p:ext>
            </p:extLst>
          </p:nvPr>
        </p:nvGraphicFramePr>
        <p:xfrm>
          <a:off x="838200" y="1825625"/>
          <a:ext cx="10515600" cy="4463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951">
                  <a:extLst>
                    <a:ext uri="{9D8B030D-6E8A-4147-A177-3AD203B41FA5}">
                      <a16:colId xmlns:a16="http://schemas.microsoft.com/office/drawing/2014/main" val="2848384041"/>
                    </a:ext>
                  </a:extLst>
                </a:gridCol>
                <a:gridCol w="8442649">
                  <a:extLst>
                    <a:ext uri="{9D8B030D-6E8A-4147-A177-3AD203B41FA5}">
                      <a16:colId xmlns:a16="http://schemas.microsoft.com/office/drawing/2014/main" val="1447996642"/>
                    </a:ext>
                  </a:extLst>
                </a:gridCol>
              </a:tblGrid>
              <a:tr h="495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9201"/>
                  </a:ext>
                </a:extLst>
              </a:tr>
              <a:tr h="495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캐릭터 및 배경 이미지 출력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126950"/>
                  </a:ext>
                </a:extLst>
              </a:tr>
              <a:tr h="495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캐릭터 움직임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83757"/>
                  </a:ext>
                </a:extLst>
              </a:tr>
              <a:tr h="495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몬스터 움직임 및 공격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578614"/>
                  </a:ext>
                </a:extLst>
              </a:tr>
              <a:tr h="495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충돌 체크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2364"/>
                  </a:ext>
                </a:extLst>
              </a:tr>
              <a:tr h="495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스테이지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0865"/>
                  </a:ext>
                </a:extLst>
              </a:tr>
              <a:tr h="495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보스 스테이지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495432"/>
                  </a:ext>
                </a:extLst>
              </a:tr>
              <a:tr h="495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사운드 추가 및 디테일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368154"/>
                  </a:ext>
                </a:extLst>
              </a:tr>
              <a:tr h="495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버그 수정 및 점검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800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90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DF91AB2-F11C-A38A-C4CF-D386E3E05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상세 게임 기획서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C852046-25DE-ACB1-8C57-365AFAAE2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b="1" dirty="0"/>
              <a:t>캐릭터</a:t>
            </a:r>
            <a:endParaRPr lang="en-US" altLang="ko-KR" b="1" dirty="0"/>
          </a:p>
          <a:p>
            <a:r>
              <a:rPr lang="ko-KR" altLang="en-US" dirty="0"/>
              <a:t>구조체를 통해 여러 캐릭터 중 선택하여 사용 가능하게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상하좌우로 움직일 수 있게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점프를 통해 몬스터의 공격을 피할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보스를 물리치면 배를 탈환한다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몬스터</a:t>
            </a:r>
            <a:endParaRPr lang="en-US" altLang="ko-KR" b="1" dirty="0"/>
          </a:p>
          <a:p>
            <a:r>
              <a:rPr lang="ko-KR" altLang="en-US" dirty="0"/>
              <a:t>캐릭터를 쫓아오며 공격하게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보스는 최종 탈환할 배 내부에 존재한다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배경</a:t>
            </a:r>
            <a:endParaRPr lang="en-US" altLang="ko-KR" b="1" dirty="0"/>
          </a:p>
          <a:p>
            <a:r>
              <a:rPr lang="ko-KR" altLang="en-US" dirty="0"/>
              <a:t>해적과 관련된 바다</a:t>
            </a:r>
            <a:r>
              <a:rPr lang="en-US" altLang="ko-KR" dirty="0"/>
              <a:t>, </a:t>
            </a:r>
            <a:r>
              <a:rPr lang="ko-KR" altLang="en-US" dirty="0"/>
              <a:t>섬</a:t>
            </a:r>
            <a:r>
              <a:rPr lang="en-US" altLang="ko-KR" dirty="0"/>
              <a:t> </a:t>
            </a:r>
            <a:r>
              <a:rPr lang="ko-KR" altLang="en-US" dirty="0"/>
              <a:t>등을 배경으로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585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217</Words>
  <Application>Microsoft Office PowerPoint</Application>
  <PresentationFormat>와이드스크린</PresentationFormat>
  <Paragraphs>62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2D 게임 프로그래밍 1차 프로젝트 발표</vt:lpstr>
      <vt:lpstr>게임 컨셉</vt:lpstr>
      <vt:lpstr>게임 진행 흐름</vt:lpstr>
      <vt:lpstr>게임 진행 흐름</vt:lpstr>
      <vt:lpstr>게임 진행 흐름</vt:lpstr>
      <vt:lpstr>조작법</vt:lpstr>
      <vt:lpstr>개발일정</vt:lpstr>
      <vt:lpstr>상세 게임 기획서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정소원(2024184028)</dc:creator>
  <cp:lastModifiedBy>정소원(2024184028)</cp:lastModifiedBy>
  <cp:revision>3</cp:revision>
  <dcterms:created xsi:type="dcterms:W3CDTF">2025-09-29T07:48:12Z</dcterms:created>
  <dcterms:modified xsi:type="dcterms:W3CDTF">2025-09-29T12:50:10Z</dcterms:modified>
</cp:coreProperties>
</file>